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0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feel He’ll never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think, He is gone!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find, He’s elsewhere,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don’t be late, stay awake, let Him come!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want to shut your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want to be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are not aware!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make Him wait, be alert, let Him come!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16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share His love and peace and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save us all from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to lift us up when we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knocking hard, open wide, let Him come!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672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COME</vt:lpstr>
      <vt:lpstr>JESUS COME</vt:lpstr>
      <vt:lpstr>JESUS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2024-05-02T02:08:32Z</dcterms:modified>
</cp:coreProperties>
</file>