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7" y="3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6880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JESUS I BELIEVE WHAT YOU SAY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I believe what you say to me (4)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Though the world should all forsake 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never fear or dread,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you said that you go with 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Jesus, I believe what you said.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believe you really love 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believe you really care,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believe you came to serve 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if I get troubled you’ll be there.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9C3E2805-8386-E05F-0FB1-1D7DCED0BCFA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JESUS I BELIEVE WHAT YOU SAY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I believe what you say to me (4)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my eyes, by tears are blinded,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took my hand and gently led,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Oh! how sweet it is to touch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‘Cause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Jesus I believe what you said.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9C3E2805-8386-E05F-0FB1-1D7DCED0BCFA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860057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138</Words>
  <Application>Microsoft Office PowerPoint</Application>
  <PresentationFormat>On-screen Show (4:3)</PresentationFormat>
  <Paragraphs>21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JESUS I BELIEVE WHAT YOU SAY</vt:lpstr>
      <vt:lpstr>JESUS I BELIEVE WHAT YOU SAY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579</cp:revision>
  <dcterms:modified xsi:type="dcterms:W3CDTF">2024-05-02T02:12:01Z</dcterms:modified>
</cp:coreProperties>
</file>