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456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35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WE GO TO JERUSALEM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we go to Jerusalem,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city of the house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Pilgrim people, we seek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of the house of rock,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on age proclaim his praises,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declares him Lord of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Countless millions sing his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Answering his pilgrim call.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WE GO TO JERUSALEM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we go to Jerusalem,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city of the house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Pilgrim people, we seek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of the house of rock,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he promised to our fathers,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ancient desert land.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he offers in abundance,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his faithful pilgrim band.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0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WE GO TO JERUSALEM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we go to Jerusalem,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city of the house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Pilgrim people, we seek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of the house of rock,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we have is offered to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come to sing his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is the Lord of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Mighty God of all our days.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73760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192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ON WE GO TO JERUSALEM</vt:lpstr>
      <vt:lpstr>ON WE GO TO JERUSALEM</vt:lpstr>
      <vt:lpstr>ON WE GO TO JERUSALEM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2024-05-02T02:18:08Z</dcterms:modified>
</cp:coreProperties>
</file>