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RECEIPPT-TAGS:RECESSIONAL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8555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3894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YOU SHALL GO OUT WITH JOY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shall go out with joy,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be led forth with peace,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mountains and the hills will break forth before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There’ll be shouts of joy,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all the trees of the fields,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Will clap, will clap their hands!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all the trees of the field will clap their hands;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Trees of the field will clap their hands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While you go out with joy.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9C3E2805-8386-E05F-0FB1-1D7DCED0BCFA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YOU SHALL GO OUT WITH JOY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shall go out with joy,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be led forth with peace,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mountains and the hills will break forth before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There’ll be shouts of joy,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all the birds of the sky,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Will chirp, will chirp and sing!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all the birds of the sky will chirp and sing;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birds of the sky will chirp and sing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While you go out with joy.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9C3E2805-8386-E05F-0FB1-1D7DCED0BCFA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3678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YOU SHALL GO OUT WITH JOY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shall go out with joy,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be led forth with peace,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mountains and the hills will break forth before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There’ll be shouts of joy,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all the angels of heaven,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Will flap, will flap their wings!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all the angels of heaven will flap their wings;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angels of heaven will flap their wings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While you go out with joy.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9C3E2805-8386-E05F-0FB1-1D7DCED0BCFA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825081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253</Words>
  <Application>Microsoft Office PowerPoint</Application>
  <PresentationFormat>On-screen Show (4:3)</PresentationFormat>
  <Paragraphs>36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YOU SHALL GO OUT WITH JOY</vt:lpstr>
      <vt:lpstr>YOU SHALL GO OUT WITH JOY</vt:lpstr>
      <vt:lpstr>YOU SHALL GO OUT WITH JOY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579</cp:revision>
  <dcterms:modified xsi:type="dcterms:W3CDTF">2024-05-02T02:24:12Z</dcterms:modified>
</cp:coreProperties>
</file>