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6"/>
  </p:notesMasterIdLst>
  <p:sldIdLst>
    <p:sldId id="257" r:id="rId3"/>
    <p:sldId id="258" r:id="rId4"/>
    <p:sldId id="259" r:id="rId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77" y="29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RECEIPPT-TAGS:OFFERTORY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FAE0107F-948B-99BD-1028-D814F6BEF5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191D739E-D0E6-F8A6-BE8A-6CA27EDA8EC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16BE227D-5CF1-3439-691D-DDE9BC56ABF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300884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91B3B93A-42D3-A53B-393E-68CD5A801E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4C00DB67-D5CE-0104-A490-025ABA603FF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8662BD68-BF38-A8EE-4598-FAA4717B79B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061434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COME TO THE LORD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Come to the Lord; come join us in this offering,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Come to the Lord; come with us as we go.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Come to the Lord; this bread and wine we offer him, Bread for his body, wine to be his blood.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 is our maker, he is our God,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 is our Father; he is our Saviour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our Lord.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1BF7A7C6-B513-4FAE-31D5-138D36D2EA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B8684ADE-C410-23C1-2909-DFE44381083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COME TO THE LORD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CEBAEFC2-7811-441F-F84E-2FD88E2A926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Come to the Lord; come join us in this offering,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Come to the Lord; come with us as we go.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Come to the Lord; this bread and wine we offer him, Bread for his body, wine to be his blood.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New life he’ll give us, our strength renew,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by his presence, his Spirit in our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lives will grow.</a:t>
            </a:r>
          </a:p>
        </p:txBody>
      </p:sp>
      <p:sp>
        <p:nvSpPr>
          <p:cNvPr id="131" name="Google Shape;131;p25">
            <a:extLst>
              <a:ext uri="{FF2B5EF4-FFF2-40B4-BE49-F238E27FC236}">
                <a16:creationId xmlns:a16="http://schemas.microsoft.com/office/drawing/2014/main" id="{C1C20CEA-734D-AFE8-D102-22FA0AFD0AF3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1501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3378E189-D01C-C27F-A873-49D026B5E8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808FA16C-E6A4-FB21-114D-F40B38E5562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COME TO THE LORD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7A181548-06BB-5DF0-24AD-7879A7ACF7D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Come to the Lord; come join us in this offering,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Come to the Lord; come with us as we go.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Come to the Lord; this bread and wine we offer him, Bread for his body, wine to be his blood.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He’s paid our ransom, the price of sin,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He’s opened heaven that we might enter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in, so…</a:t>
            </a:r>
          </a:p>
        </p:txBody>
      </p:sp>
      <p:sp>
        <p:nvSpPr>
          <p:cNvPr id="131" name="Google Shape;131;p25">
            <a:extLst>
              <a:ext uri="{FF2B5EF4-FFF2-40B4-BE49-F238E27FC236}">
                <a16:creationId xmlns:a16="http://schemas.microsoft.com/office/drawing/2014/main" id="{52DA7D8B-40DE-82F8-F735-DEDCFAE688D1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0884187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230</Words>
  <Application>Microsoft Office PowerPoint</Application>
  <PresentationFormat>On-screen Show (4:3)</PresentationFormat>
  <Paragraphs>27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Simple Light</vt:lpstr>
      <vt:lpstr>Office Theme</vt:lpstr>
      <vt:lpstr>COME TO THE LORD</vt:lpstr>
      <vt:lpstr>COME TO THE LORD</vt:lpstr>
      <vt:lpstr>COME TO THE LORD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542</cp:revision>
  <dcterms:modified xsi:type="dcterms:W3CDTF">2024-03-02T09:26:38Z</dcterms:modified>
</cp:coreProperties>
</file>