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552" dt="2023-07-22T17:26:05.490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TABLE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table of the Lord, my friends,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to the altar of his love!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Bring him your cloudy doubts and fears, my friends, Bring him the storm within your heart.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lived and died for you and me, my friends.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He comes again to us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True love means giving of yourselves, my friends, Demanding nothing in return.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3053</cp:revision>
  <dcterms:modified xsi:type="dcterms:W3CDTF">2024-03-02T09:33:01Z</dcterms:modified>
</cp:coreProperties>
</file>