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FFAAF-6413-48AA-887C-AC6AF8C47CC8}" v="5216" dt="2023-07-16T17:50:04.001"/>
    <p1510:client id="{77FD721E-EDD3-45D9-B091-C3425ED7B9A8}" v="3538" dt="2023-07-22T14:26:35.742"/>
    <p1510:client id="{79947C0B-2D0F-490D-A275-B89295A3A77F}" v="5122" dt="2023-07-22T18:12:23.467"/>
    <p1510:client id="{9B0782E4-E1D9-4757-8BFE-7B77208F2854}" v="23968" dt="2023-07-15T22:00:08.85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RECEIPPT-TAGS:NUPTIAL,POST NUPTIAL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50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EACH FOR EACH OTHER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bg1"/>
                </a:solidFill>
              </a:rPr>
              <a:t>O what a happy time it is for you today,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bg1"/>
                </a:solidFill>
              </a:rPr>
              <a:t>When at the altar white you share your vows of love,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bg1"/>
                </a:solidFill>
              </a:rPr>
              <a:t>While angels their blessings shower from above,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bg1"/>
                </a:solidFill>
              </a:rPr>
              <a:t>And with each passing day you’ll have this one for sure.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4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bg1"/>
                </a:solidFill>
              </a:rPr>
              <a:t>Each for each other and both for the Lord,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bg1"/>
                </a:solidFill>
              </a:rPr>
              <a:t>This solemn moment let the heavens record,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bg1"/>
                </a:solidFill>
              </a:rPr>
              <a:t>Vows sweetly spoken may they never be broken,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bg1"/>
                </a:solidFill>
              </a:rPr>
              <a:t>Each for each other and both for the Lord.</a:t>
            </a:r>
            <a:endParaRPr lang="en-GB" sz="3600" b="1" i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7785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EACH FOR EACH OTHER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3356</cp:revision>
  <dcterms:modified xsi:type="dcterms:W3CDTF">2024-03-02T06:30:10Z</dcterms:modified>
</cp:coreProperties>
</file>