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
  </p:notesMasterIdLst>
  <p:sldIdLst>
    <p:sldId id="256"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RECEIPPT-TAGS:MASS RESPONSE</a:t>
            </a: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EMBOLISM</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600" b="1" dirty="0">
                <a:solidFill>
                  <a:srgbClr val="FFFF00"/>
                </a:solidFill>
              </a:rPr>
              <a:t>V. </a:t>
            </a:r>
            <a:r>
              <a:rPr lang="en-GB" sz="3600" b="1" dirty="0">
                <a:solidFill>
                  <a:schemeClr val="bg1"/>
                </a:solidFill>
              </a:rPr>
              <a:t>Deliver us, Lord, we pray, from every evil, graciously grant peace in our days that, by the help of your mercy, we may always be free from sin and safe from all distress, as we await the blessed hope and the coming of our Saviour, Jesus Christ.</a:t>
            </a:r>
          </a:p>
          <a:p>
            <a:pPr marL="114300" indent="0">
              <a:spcBef>
                <a:spcPts val="0"/>
              </a:spcBef>
              <a:buClr>
                <a:srgbClr val="00FF00"/>
              </a:buClr>
              <a:buSzPts val="2000"/>
              <a:buNone/>
            </a:pPr>
            <a:endParaRPr lang="en-GB" sz="3600" b="1" dirty="0">
              <a:solidFill>
                <a:schemeClr val="lt1"/>
              </a:solidFill>
            </a:endParaRPr>
          </a:p>
          <a:p>
            <a:pPr marL="114300" indent="0">
              <a:spcBef>
                <a:spcPts val="0"/>
              </a:spcBef>
              <a:buClr>
                <a:srgbClr val="00FF00"/>
              </a:buClr>
              <a:buSzPts val="2000"/>
              <a:buNone/>
            </a:pPr>
            <a:r>
              <a:rPr lang="en-GB" sz="3600" b="1" dirty="0">
                <a:solidFill>
                  <a:srgbClr val="FFFF00"/>
                </a:solidFill>
              </a:rPr>
              <a:t>R. </a:t>
            </a:r>
            <a:r>
              <a:rPr lang="en-GB" sz="3600" b="1" i="1" dirty="0">
                <a:solidFill>
                  <a:schemeClr val="lt1"/>
                </a:solidFill>
              </a:rPr>
              <a:t>For the kingdom, the power and the glory are yours now and forever.</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sz="36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80</Words>
  <Application>Microsoft Office PowerPoint</Application>
  <PresentationFormat>On-screen Show (4:3)</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Simple Light</vt:lpstr>
      <vt:lpstr>Office Theme</vt:lpstr>
      <vt:lpstr>EMBOLISM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493</cp:revision>
  <dcterms:modified xsi:type="dcterms:W3CDTF">2024-03-02T06:31:01Z</dcterms:modified>
</cp:coreProperties>
</file>