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DFAC142-619B-7899-F1B3-6E8E92199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069F9B2-4CC8-EF3C-7274-A59E8F198F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F713F83-37F0-FCB6-7282-4884E175DF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463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E3BD8E8-E8CB-9E2F-EEE5-37C188A51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47EDD54-AB6C-628B-90CE-F47F773599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E94AA12-1E3F-2E3D-5001-0C498D511C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6944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99711C5-6AA0-7A5E-1828-18A8A966A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7C80191-298E-0947-1E0E-AFAE8C60F9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E33ED12-0F5C-074F-BB8E-BC0D38D5FB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4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FATHER FORGIVE THEM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them, they know not what they do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see me lying in the street,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never lend a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night goes by while they’re asleep,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I’m still in the sand,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cry each night for their blinded eyes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never, never seem to see.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205C78A-AD92-6EF8-E0FD-0681E783B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938A324-AF7D-018A-9C19-979D80395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FATHER FORGIVE THEM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3D70BB6-1921-2EAE-7CB0-476B3F45BF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them, they know not what they do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call me friend when they’re in need,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it’s all a sham,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when my sufferings make me weep,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simply wash their hands.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I’m left alone in despair to moan,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They’ll never, never understand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BDE7A02-FDCF-52DC-6740-2D6A8017568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73731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8986C1A-29EE-B06F-1B9E-71FCA05DA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84D1C84-BFBB-2D8C-6753-B8F6D9BFB2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FATHER FORGIVE THEM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6824943-E1C2-30B7-ECC4-EA12289285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us, we know not what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do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crucified your Son in shame,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message we ignored.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time has passed we’re still the same, indifferent as before.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dies each day, in our hearts of clay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Father, teach us how to love!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D58CF81-11A6-8405-CA1B-58ECE24176B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635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AEB297F-582F-0DFD-CD42-8A6F1B09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3189DA6-5F35-010B-096C-6F7F1C42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FATHER FORGIVE THEM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FB27EC6-9F32-E4C3-4A09-F4760D3B87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them, they know not what they do (2)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us, we know not what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do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8C4F6DF-635F-3CA7-BCBF-41943BC0AA7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7731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221</Words>
  <Application>Microsoft Office PowerPoint</Application>
  <PresentationFormat>On-screen Show (4:3)</PresentationFormat>
  <Paragraphs>35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FATHER FORGIVE THEM</vt:lpstr>
      <vt:lpstr>FATHER FORGIVE THEM</vt:lpstr>
      <vt:lpstr>FATHER FORGIVE THEM</vt:lpstr>
      <vt:lpstr>FATHER FORGIVE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2024-03-02T08:42:42Z</dcterms:modified>
</cp:coreProperties>
</file>