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9649" dt="2023-07-22T18:55:28.795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FOR THE LORD IS MY TOWER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b="1" i="1" dirty="0">
                <a:solidFill>
                  <a:schemeClr val="bg1"/>
                </a:solidFill>
              </a:rPr>
              <a:t>For the Lord is my tower, and he gives me the power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b="1" i="1" dirty="0">
                <a:solidFill>
                  <a:schemeClr val="bg1"/>
                </a:solidFill>
              </a:rPr>
              <a:t>To tear down the works of the enemy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b="1" i="1" dirty="0">
                <a:solidFill>
                  <a:schemeClr val="bg1"/>
                </a:solidFill>
              </a:rPr>
              <a:t>In a difficult hour, he will crush the devour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b="1" i="1" dirty="0">
                <a:solidFill>
                  <a:schemeClr val="bg1"/>
                </a:solidFill>
              </a:rPr>
              <a:t>And bring the powers of darkness underneath my feet</a:t>
            </a:r>
          </a:p>
          <a:p>
            <a:pPr marL="114300" indent="0">
              <a:spcBef>
                <a:spcPts val="0"/>
              </a:spcBef>
              <a:buNone/>
            </a:pPr>
            <a:endParaRPr lang="en-GB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b="1" dirty="0">
                <a:solidFill>
                  <a:schemeClr val="bg1"/>
                </a:solidFill>
              </a:rPr>
              <a:t>Blessed be the name of the Lord (3) the most high</a:t>
            </a:r>
            <a:endParaRPr lang="en-GB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b="1" dirty="0">
                <a:solidFill>
                  <a:schemeClr val="bg1"/>
                </a:solidFill>
              </a:rPr>
              <a:t>Jesus is the name of the Lord (3) the most high</a:t>
            </a:r>
          </a:p>
          <a:p>
            <a:pPr marL="114300" indent="0">
              <a:spcBef>
                <a:spcPts val="0"/>
              </a:spcBef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b="1" dirty="0">
                <a:solidFill>
                  <a:schemeClr val="bg1"/>
                </a:solidFill>
              </a:rPr>
              <a:t>The name of the Lord is a strong tower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b="1" dirty="0">
                <a:solidFill>
                  <a:schemeClr val="bg1"/>
                </a:solidFill>
              </a:rPr>
              <a:t>The righteous run into it and they are safe [2]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96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FOR THE LORD IS MY TOWER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3666</cp:revision>
  <dcterms:modified xsi:type="dcterms:W3CDTF">2024-03-02T09:02:43Z</dcterms:modified>
</cp:coreProperties>
</file>