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8196-D688-494D-AD16-285AF05B8379}" v="100" dt="2023-08-06T14:07:23.980"/>
    <p1510:client id="{9B0782E4-E1D9-4757-8BFE-7B77208F2854}" v="980" dt="2023-07-15T17:23:36.301"/>
    <p1510:client id="{B5A5E1AB-1220-412E-BF33-0A43C92238D0}" v="561" dt="2023-08-06T14:15:21.088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614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997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3377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GIVE ME OIL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Give me oil in my lamp, keep me burning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Give me oil in my lamp I pray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Give me oil in my lamp, keep me burning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Keep me burning till the break of day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Come on and sing hosanna, sing hosanna</a:t>
            </a: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Sing hosanna to the King of Kings.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Come on and sing hosanna, sing hosanna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Sing hosanna to the King.</a:t>
            </a:r>
            <a:endParaRPr lang="en-GB" sz="2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GIVE ME OIL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Give me joy in my heart, keep me praising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Give me joy in my heart I pray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Give me joy in my heart, keep me praising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Keep me praising till the break of day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Come on and sing hosanna, sing hosanna</a:t>
            </a: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Sing hosanna to the King of Kings.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Come on and sing hosanna, sing hosanna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Sing hosanna to the King.</a:t>
            </a:r>
            <a:endParaRPr lang="en-GB" sz="2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76201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GIVE ME OIL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Give me love in my work, keep me serving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Give me love in my work I pray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Give me love in my work, keep me serving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Keep me serving till the break of day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Come on and sing hosanna, sing hosanna</a:t>
            </a: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Sing hosanna to the King of Kings.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Come on and sing hosanna, sing hosanna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Sing hosanna to the King.</a:t>
            </a:r>
            <a:endParaRPr lang="en-GB" sz="2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8607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GIVE ME OIL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Give me peace in my heart, keep me happy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Give me peace in my heart I pray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Give me peace in my heart, keep me happy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Keep me happy till the break of day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Come on and sing hosanna, sing hosanna</a:t>
            </a: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Sing hosanna to the King of Kings.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Come on and sing hosanna, sing hosanna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Sing hosanna to the </a:t>
            </a:r>
            <a:r>
              <a:rPr lang="en-GB" sz="3600" b="1" i="1">
                <a:solidFill>
                  <a:schemeClr val="lt1"/>
                </a:solidFill>
              </a:rPr>
              <a:t>King.</a:t>
            </a:r>
            <a:endParaRPr lang="en-GB" sz="2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0329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Office PowerPoint</Application>
  <PresentationFormat>On-screen Show (4:3)</PresentationFormat>
  <Paragraphs>44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GIVE ME OIL</vt:lpstr>
      <vt:lpstr>GIVE ME OIL</vt:lpstr>
      <vt:lpstr>GIVE ME OIL</vt:lpstr>
      <vt:lpstr>GIVE ME OIL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197</cp:revision>
  <dcterms:modified xsi:type="dcterms:W3CDTF">2024-03-02T09:39:38Z</dcterms:modified>
</cp:coreProperties>
</file>