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1065" dt="2023-08-06T14:25:31.030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RECEIPPT-TAGS:ENTRANCE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5654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GLORIFY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Glorify the Lord(2) Glorify the Lord with me![2]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I sought the Lord and he answered me.</a:t>
            </a: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From all my terrors he has set me free.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Come join with me and bless his holy name.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Look at the Lord, do not be ashamed.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He will deliver those who call his name.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This poor man called and the Lord has heard his plea.</a:t>
            </a:r>
            <a:endParaRPr lang="en-GB" sz="2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GLORIFY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Glorify the Lord(2) Glorify the Lord with me![2]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Taste and see that the Lord is good.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Happy the man, who has trust in him,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Fear the Lord and you will know no wants.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55257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On-screen Show (4:3)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GLORIFY THE LORD</vt:lpstr>
      <vt:lpstr>GLORIFY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246</cp:revision>
  <dcterms:modified xsi:type="dcterms:W3CDTF">2024-03-02T09:49:15Z</dcterms:modified>
</cp:coreProperties>
</file>