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RECEIPPT-TAGS:ACCLAMATION,LENT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>
                <a:solidFill>
                  <a:schemeClr val="lt1"/>
                </a:solidFill>
              </a:rPr>
              <a:t>LENTEN ALLELUIA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Glory to you, O Christ,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you are the word of God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8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My soul is waiting for the Lord,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I count on his word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Because with the Lord there is mercy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And fullness of redemption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44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LENTEN ALLELUIA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513</cp:revision>
  <dcterms:modified xsi:type="dcterms:W3CDTF">2024-03-02T09:53:15Z</dcterms:modified>
</cp:coreProperties>
</file>