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BF2FEE4-933F-5A93-EFD4-BB0C28933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4F730F0-C260-C593-50CE-A2580B270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2EBCADD-5D12-6AB7-A2B2-E1347EE71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35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GO!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tell you now, “Go proclaim”,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to you my spirits flame.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at work inside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overcome all the powers of darkness.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go, into the world, tell them I’m alive,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into the streets, tell them that I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That I live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go into the world, claim it for your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into the streets, dry your people’s tears,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Making all things new.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936C761-BF99-DE4B-8FDB-CE4C63EA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3BA7E01-6837-2E37-45F9-628271075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GO!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DFB9129-3EBE-A7D7-4ABD-8BF091E01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not afraid, speak my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not alone, I’m always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tell the world, “Repent, Believe!”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is ripe and the kingdom is near.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go, into the world, tell them I’m alive,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into the streets, tell them that I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That I live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go into the world, claim it for your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into the streets, dry your people’s tears,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Making all things new.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4B4CABD-8ADA-37A3-E0A1-3CF4375C143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1571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202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GO!</vt:lpstr>
      <vt:lpstr>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2024-03-02T10:26:02Z</dcterms:modified>
</cp:coreProperties>
</file>