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83C95C8-75C2-E9BD-52E6-9FB8C5B0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6A1B889-32C3-8A79-22B3-A363DBCFE3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BA96826-437F-4795-EF04-32A7470E7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88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4D2E733-D53B-B8AB-0AF7-B89D6EB1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474E0B5-A580-F09E-1467-782612A6B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C36EC87-9499-4BE1-D0EC-785D14BB22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8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you’re walking through the valley,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are shadows all around,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fear, He will guide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keep you safe and sound,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promised to never leave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forsake you and his word is true.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56449C-D7C3-C1E1-667F-FD56F5CBC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75D42B6-53B8-CF86-3CA6-2074B27B0D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1E62373-F15F-E7FB-6AAE-A50CD1DE47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sinners and so unworthy,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for us He chose to die,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us with His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can stand and testify,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his love is everlasting,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mercies, they will never end.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6E95CEE-6FBA-EE97-8EFD-2E0975D3321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23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9F49CE9-4C4A-F590-74F5-544B16E11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80339B3-7B9F-4E37-A751-0233518BA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E7A60EE-933E-1858-FDF1-308BABA63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I may not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plans you have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through the eyes of faith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 clearly see, that: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53E4D20-B0B8-FDC6-E1A0-CBE206894C7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1978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280</Words>
  <Application>Microsoft Office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 IS GOOD ALL THE TIME</vt:lpstr>
      <vt:lpstr>GOD IS GOOD ALL THE TIME</vt:lpstr>
      <vt:lpstr>GOD IS GOOD ALL THE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2024-03-02T10:43:27Z</dcterms:modified>
</cp:coreProperties>
</file>