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956" dt="2023-08-06T15:23:31.91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OUR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our Father looks on us with love,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the time (2)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says, “I love you all the time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will love you forever (2) all the time.”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says, “I am with you all the time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I’m with you forever (2) all the time.”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OUR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643</cp:revision>
  <dcterms:modified xsi:type="dcterms:W3CDTF">2024-03-02T10:50:47Z</dcterms:modified>
</cp:coreProperties>
</file>