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79887EC-C3C7-C848-D18F-8BCABFC5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F9A3F4-18AF-5681-BB76-2C68F5BB8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0FAF573-9760-7978-FFBE-D393788E4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DD69ECD-4873-2D71-5CE3-7764826C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EA3F9A4-527C-D01D-1D6D-786DA05CA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F455CE-417F-2847-BC84-3C6191E49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me and set me apart.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I have to do,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F41A93-7E8F-23FB-0651-B9436249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7E40260-E8FC-D45B-5F3E-068CC6B80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A01E58-2FE4-1756-E223-506D7C256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the Father sent me,  so I’m sending you out to be, My witnesses throughout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whole of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EEBC566-F077-ADA9-EB53-FADBCE655DC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F4F757-8705-20A5-F9AB-C88C99C8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FEFDEB-E553-E379-A19E-8B0E450A1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68BC60F-3976-C3F7-011F-C3BBED03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worry what you have to say, don’t worry because on that day, God’s spirit will speak in your heart, will speak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D1BDA1F-433D-E27D-73A2-77E5A710A9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46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GOD’S SPIRIT IS IN MY HEART</vt:lpstr>
      <vt:lpstr>GOD’S SPIRIT IS IN MY HEART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2024-03-02T13:35:36Z</dcterms:modified>
</cp:coreProperties>
</file>