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42644CF-CC2F-302A-5C62-7AD01C054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A371315-6459-232C-9822-551CE2BD38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806FB3C-2B5A-747A-EDDB-D1D105529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7445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B526FCA-ABDC-D116-C1FE-AC942A446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CC11A53-2895-9E4A-8CF3-8706D7319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00C3BDD-9A46-7CDE-60CD-112B2AEFD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21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AND MIGHTY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mighty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mighty is he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the banner, let the anthem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Praises to our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mighty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mighty is he.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708FB10-8EBD-B880-FB6C-69CA9FA8A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9924139-28B2-788A-A1F3-2CB5E3B48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AND MIGHTY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C86BEB2-3DF7-AB50-7C89-452C9ACE79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Father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is he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the banner, let the anthem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Praises to our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Father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is he.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8181595-6D82-F2C3-7334-97295930AD7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363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71C0220-3161-631D-0FFF-7944640B6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2428927-0F29-38A3-0B02-8E50D2210A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AND MIGHTY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3F2A39D-0336-243E-04E3-EC3039F5C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kindness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kindness is he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the banner, let the anthem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Praises to our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kindness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Loving kindness is he.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FF4CE0B-5235-97A5-0704-712D894E52E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10160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141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GREAT AND MIGHTY</vt:lpstr>
      <vt:lpstr>GREAT AND MIGHTY</vt:lpstr>
      <vt:lpstr>GREAT AND MIGHTY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2024-03-02T13:50:00Z</dcterms:modified>
</cp:coreProperties>
</file>