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PALLOTTI,SAINTS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429329A-7F9C-AB01-7976-3FB1BC63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5C23B35-0BE1-9024-288A-C40D14329A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8E62C04-1165-219C-60B7-5A3DBCDF06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38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1FE527-316E-F105-8291-88C3899E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22756DA-3D60-4350-414C-74432A090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341C979-D7A6-9903-FA7E-FDEEF5D47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715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(B)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 we praise and thee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thy zeal for Catholic action,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Flame through the world once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fire Christ came to be casting,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 all souls for life everlasting.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we thy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C85528-6C56-BCDB-8BDC-8F47C78C8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CA0FFF-78C4-74E3-B380-362B94712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(B)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8948933-0F9F-8EB7-6C05-7A0A7DCF3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be praised who gave thee thy mission,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heart of Christendom,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within the mystical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has their work become,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with Christ O teach us to labour,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God and loving thy neighbour.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we thy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36EDDE8-E50D-039E-499F-3664D248640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93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E1861A1-BEA2-19F8-219F-197EDFE3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332CF3C-157A-89B6-7652-BE77037B9F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(B)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EAD8628-B82E-19E9-0A24-E1D3303A7B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us workers, Patron and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zealous priests and laity.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our works of zeal and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copy Christ’s charity.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will be all our endeavour,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God’s love our blessing forever.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thine own Apostolate,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to God for we thy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us by thy loving hand.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E72AF47-A877-42AB-409E-D50882B10D8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1242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232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 APOSTLE (B)</vt:lpstr>
      <vt:lpstr>GREAT APOSTLE (B)</vt:lpstr>
      <vt:lpstr>GREAT APOSTLE (B)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2024-03-02T14:27:32Z</dcterms:modified>
</cp:coreProperties>
</file>