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AA63F19A-3322-CC7D-2E4C-1B8553395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5FE5F51-67C6-4C6B-01E4-39EEA4890A1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B2948E99-25C2-BB7D-48DA-F6AD04F2DA9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11942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050F31A-1419-230F-415B-9CFAA164F2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4F502339-D80E-C07E-6377-AB031D1603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48833EBD-0C09-BE7D-1221-768B8FE42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764336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GREATER LOVE AND FRIENDSHIP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Greater love and friendship has no man than this: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he die for others, give his life for all.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more are you servants; I have called you friends,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my Father told me, I made known to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you I am nothing,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weakness needs your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speak, Lord, to your servant,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waiting for your word.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55EFB9BD-943E-BFBD-BE1E-2561CE6A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4A96598B-7722-A7C7-4E33-FF37300F5C8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GREATER LOVE AND FRIENDSHIP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748C1234-B1B7-216D-E7B9-310B4DA7FC1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build my kingdom,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pluck up and break down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Speak what I command you; I shall be with you,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 you did not choose me, I appointed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bear fruit in plenty, fruit that should abide.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you I am nothing,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weakness needs your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speak, Lord, to your servant,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waiting for your word.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B3902DFF-FF85-E3C3-2B4B-8A4234BFA35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141830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A57AFF8-838B-7801-70F4-9F2E66538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6BF19B2-3076-E1C5-5BA6-6D7640C62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GREATER LOVE AND FRIENDSHIP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E681E504-2147-2E4A-9B38-FE123F84324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you seen my people,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have you heard their cry?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you know their suffering? Can you let them die?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Break the unjust fetter, set the captive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Share bread with the hungry, make the blind to see.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Without you I am nothing,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my weakness needs your strength,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speak, Lord, to your servant,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I’m waiting for your word.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2165C75E-C407-826D-895D-B882332BAF7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6759188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187</TotalTime>
  <Words>237</Words>
  <Application>Microsoft Office PowerPoint</Application>
  <PresentationFormat>On-screen Show (4:3)</PresentationFormat>
  <Paragraphs>35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GREATER LOVE AND FRIENDSHIP</vt:lpstr>
      <vt:lpstr>GREATER LOVE AND FRIENDSHIP</vt:lpstr>
      <vt:lpstr>GREATER LOVE AND FRIENDSHIP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547</cp:revision>
  <dcterms:modified xsi:type="dcterms:W3CDTF">2024-03-02T14:53:02Z</dcterms:modified>
</cp:coreProperties>
</file>