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2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5E18391-F9EC-0474-3F93-2A3E8FC10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0F41EBB-BC13-63ED-E95C-829DE4BBB7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9091330-0E2A-B216-D35D-F7923E1405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1478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CCC84B9-B65D-A60A-5FFB-E0A051C60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7153B49-0E33-2D1A-1C49-91B0BA9990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4188CDE-5AC0-8E45-1A2F-3E1E70B05A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806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HAIL HOLY QUEEN ENTHRONED ABOVE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Hail, Holy Queen enthroned above, O Maria!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Hail, Queen of mercy and of love, O Maria!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Triumph, all ye cherubim, Sing with us,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 seraphim,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Heave and earth re-sound the hymn: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Salve, salve, salve Regina!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life, our sweetness her below, O Maria!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hope in sorrow and in woe, O Maria!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817FD50-EF77-9E16-2A12-90E617197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634AA383-4857-12E9-F158-9072387FD7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HAIL HOLY QUEEN ENTHRONED ABOVE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7790EAB-9469-541A-3DC7-0F55AD33F3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thee we cry, poor sons of Eve, O Maria!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thee we sigh, we mourn, we grieve, O Maria!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Triumph, all ye cherubim, Sing with us,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 seraphim,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Heave and earth re-sound the hymn: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Salve, salve, salve Regina!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Turn, them, most gracious Advocate, O Maria!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Towards us thine eyes compassionate, O Maria!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A8B07745-B3A4-91A1-1CD9-DBD1B609F6C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853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EC8D045-7B7C-5CC4-956C-8E284E6F0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F6BA1BD-971F-5F00-033B-3664F5DBAF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HAIL HOLY QUEEN ENTHRONED ABOVE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0D14041-E0F3-D072-5D6E-27A5B25BB5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this our exile is complete, O Maria!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us thy Son, our Jesus Sweet, O Maria!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Triumph, all ye cherubim, Sing with us,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 seraphim,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Heave and earth re-sound the hymn: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Salve, salve, salve </a:t>
            </a:r>
            <a:r>
              <a:rPr lang="en-GB" sz="3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Regina!</a:t>
            </a: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874A0AFA-BAA6-40AF-82C9-ECD5D66F2B7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08954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216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HAIL HOLY QUEEN ENTHRONED ABOVE</vt:lpstr>
      <vt:lpstr>HAIL HOLY QUEEN ENTHRONED ABOVE</vt:lpstr>
      <vt:lpstr>HAIL HOLY QUEEN ENTHRONED ABOVE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547</cp:revision>
  <dcterms:modified xsi:type="dcterms:W3CDTF">2024-03-02T15:34:40Z</dcterms:modified>
</cp:coreProperties>
</file>