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C9A371-18EF-1EFB-81CC-599FCB99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B38894B-AC9E-8463-0276-BAFCAD7715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B5F0316-DC3B-8679-9F25-091998103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MARY FULL OF GRACE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 and mother of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pray for us, poor sinners, hail Mary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heard the word of God and kept it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O Mary, pray for 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magnify the Lord and bless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O Mary pray for us!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585CC5-1BD4-EE0F-7BA3-FD45C084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4C89DF-012D-6D9B-D4AD-12E341E6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MARY FULL OF GRACE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16940B-897F-7B8C-71A4-7D47F9CB7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 and mother of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pray for us, poor sinners, hail Mary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Son, at your request, turned water into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O Mary, pray for 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stood beside the cross unto the very last.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</a:t>
            </a: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women,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pray for us!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43465A4-7A88-B29D-0711-FCDCD9B7E0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813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HAIL MARY FULL OF GRACE</vt:lpstr>
      <vt:lpstr>HAIL MARY FULL OF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2024-03-02T15:42:07Z</dcterms:modified>
</cp:coreProperties>
</file>