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HEAR MY CRY, O LORD, MY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my cry, O Lord, my God, listen to my prayer.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earth’s end I call to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heart is faint.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me high on a rock, you are my refuge, O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met stay in your tent, safe in the shade of your wings.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echo your praise; pay my vows day after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HEAR MY CRY, O LORD, MY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2024-03-04T12:36:28Z</dcterms:modified>
</cp:coreProperties>
</file>