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RECEIPPT-TAGS:ACCLAMATION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HEAR THE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Alleluia, </a:t>
            </a:r>
            <a:r>
              <a:rPr lang="en-GB" sz="3800" b="1" i="1" dirty="0" err="1">
                <a:solidFill>
                  <a:schemeClr val="lt1"/>
                </a:solidFill>
              </a:rPr>
              <a:t>Allelu</a:t>
            </a:r>
            <a:r>
              <a:rPr lang="en-GB" sz="3800" b="1" i="1" dirty="0">
                <a:solidFill>
                  <a:schemeClr val="lt1"/>
                </a:solidFill>
              </a:rPr>
              <a:t>, </a:t>
            </a:r>
            <a:r>
              <a:rPr lang="en-GB" sz="3800" b="1" i="1" dirty="0" err="1">
                <a:solidFill>
                  <a:schemeClr val="lt1"/>
                </a:solidFill>
              </a:rPr>
              <a:t>Allelu</a:t>
            </a:r>
            <a:r>
              <a:rPr lang="en-GB" sz="3800" b="1" i="1" dirty="0">
                <a:solidFill>
                  <a:schemeClr val="lt1"/>
                </a:solidFill>
              </a:rPr>
              <a:t>, Alleluia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Alleluia, </a:t>
            </a:r>
            <a:r>
              <a:rPr lang="en-GB" sz="3800" b="1" i="1" dirty="0" err="1">
                <a:solidFill>
                  <a:schemeClr val="lt1"/>
                </a:solidFill>
              </a:rPr>
              <a:t>Allelu</a:t>
            </a:r>
            <a:r>
              <a:rPr lang="en-GB" sz="3800" b="1" i="1" dirty="0">
                <a:solidFill>
                  <a:schemeClr val="lt1"/>
                </a:solidFill>
              </a:rPr>
              <a:t>, </a:t>
            </a:r>
            <a:r>
              <a:rPr lang="en-GB" sz="3800" b="1" i="1" dirty="0" err="1">
                <a:solidFill>
                  <a:schemeClr val="lt1"/>
                </a:solidFill>
              </a:rPr>
              <a:t>Allelu</a:t>
            </a:r>
            <a:r>
              <a:rPr lang="en-GB" sz="3800" b="1" i="1" dirty="0">
                <a:solidFill>
                  <a:schemeClr val="lt1"/>
                </a:solidFill>
              </a:rPr>
              <a:t>, Alleluia.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Hear the word of God,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Keep it in your heart.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Bring forth fruit, patiently.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HEAR THE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505</cp:revision>
  <dcterms:modified xsi:type="dcterms:W3CDTF">2024-03-04T12:39:19Z</dcterms:modified>
</cp:coreProperties>
</file>