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A19355C-1D74-C739-AB16-D4540FB5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D627511-F1EE-250F-3209-0481DA10C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690763B-DDE8-4909-664B-7469650977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67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8C4D72-F554-40B6-75A5-014CA150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26497D5-5DDF-47CB-78B9-62D2CAFE1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75392D-30EF-6D18-E59A-33795752D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we now as friends and celebrate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brotherhood we share, all as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 fire burning, kindle it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all join in and sing.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4D3229D-7EED-12BA-7A6B-A258EFF1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728391-B681-1F28-F1A7-4E5BDC2D3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299049A-A605-89E5-D633-2D2E24B73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Glorify the Lord with all our voices,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him we’re sincere, by all our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Shout the joys of freedom everywhere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all join in and sing.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BBBE86B-62E3-BB50-1CA0-89825637821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61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5980D5-8A0B-2CBA-2B04-35A78EAE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F955CB8-3A52-A812-AE5C-3DF3F4E6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1DDDB9-08BE-326F-6BA7-4879B75B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Freedom we do shout, for everybody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unless there is, we should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soon there’ll be one true brotherhood,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join in and sing.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5F0FE5-CF86-A4FC-2DD7-90727EE6EDB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105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192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WE ARE</vt:lpstr>
      <vt:lpstr>HERE WE ARE</vt:lpstr>
      <vt:lpstr>HERE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2024-03-04T13:15:25Z</dcterms:modified>
</cp:coreProperties>
</file>