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58" y="3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RECEIPPT-TAGS:PRAISE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HIS NAME IS WONDERFUL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His name is Wonderful (3) Jesus my Lord;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is the mighty King, master of everything,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His name is Wonderful, Jesus, my Lord.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He’s the great Shepherd, the Rock of all ages,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Almighty God is he;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Bow down before him, love and adore him,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His name is Wonderful, Jesus, </a:t>
            </a:r>
            <a:r>
              <a:rPr lang="en-GB" sz="36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 Lord.</a:t>
            </a: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74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HIS NAME IS WONDERFUL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550</cp:revision>
  <dcterms:modified xsi:type="dcterms:W3CDTF">2024-03-04T13:26:56Z</dcterms:modified>
</cp:coreProperties>
</file>