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COMMON HOLY (E-B)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Holy, Holy, Holy,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Blessed is He who comes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in the name of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Hosanna, Hosanna in the highest</a:t>
            </a:r>
            <a:endParaRPr sz="38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COMMON HOLY (E-B)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</cp:revision>
  <dcterms:modified xsi:type="dcterms:W3CDTF">2024-03-04T13:43:20Z</dcterms:modified>
</cp:coreProperties>
</file>