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625C1-82EE-F5A7-3BA8-BAD638D60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B78B970-0616-46CF-FDA2-804BA64B4B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B777B16-78A0-0BFB-F6F3-04085AD375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9370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Virgin, by God’s decree,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called eternally,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could give his Son to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praise you, hail,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faith and loving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handmaid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undertook God’s plan to embrace,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thank you, hail, full of grace!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4877517-D89E-E0CC-D34A-0749DAC2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B1CA75-3FCD-AFD6-D8A9-AF8A082CAD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AE7D8CD-CE9F-60E4-C037-4D333F0B5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Refuge for your children so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protection all can seek.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of life you help us to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trust you, hail full of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our needy world of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beauty you portray.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the path to Christ we must trace,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our Mother, hail full of grace.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B708D65-A0C5-8011-3F8C-AE133A5F1CC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723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161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HOLY VIRGIN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2024-03-04T14:16:06Z</dcterms:modified>
</cp:coreProperties>
</file>