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980EA0-E1D9-4664-E795-3E4849DB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84B9FD2-F658-5E58-C35C-6460E33C7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F4FDA70-8F9D-30B9-F96C-D7AA1D950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317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0563D3-48FF-913B-A012-86358F7F1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2375278-FA2A-7C4D-B1EA-0699F6760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86A2B8-F333-884A-569E-186DAC6E8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59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branches still cling to the vine,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their share of its life?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men still pray to their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hate in their hearts like a knife?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the nations be drawn into peace?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we all cease our strife.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7B8326-2EB9-E030-CD63-52E86832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C89F5B-081D-DBC0-4B93-73E67E474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9901AA9-FB05-2710-0733-B5359BDB96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times have men turned aside;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tears in shame tried to hide?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years will it take till we know;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hurt we caused in our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why can’t we learn deep down in our hearts;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Christ has already died?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2FA2DF2-50F8-5C29-1E5E-578EC75D11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604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29EB824-053C-B3B8-C4E1-AA1D82E6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7381B22-1E53-DAF5-7A03-0150521A9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7EE7635-78C3-5A1B-B876-43D6C202B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sing a song filled with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spirit no money can buy.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have a world without hate?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 one else has to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find somewhere, in our lives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courage we need just to try?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1494E4B-F7B8-8F68-7C51-C5CF8999D1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969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HOW MANY BRANCHES</vt:lpstr>
      <vt:lpstr>HOW MANY BRANCHES</vt:lpstr>
      <vt:lpstr>HOW MANY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2024-03-04T14:43:27Z</dcterms:modified>
</cp:coreProperties>
</file>