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362CC80-E7CB-AC12-0AE7-03E3BC11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F78512F-60A1-F44A-CF38-6692CF691F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9EF95F8-CBE0-FF7C-5D21-3E5B66C68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05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HAVE DECIDED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decided to follow Jesus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behind me, the cross before me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take nothing, no bread or money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60443D1-0A62-F187-0B31-55BA8AF1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82ADF26-C87A-C04E-003D-63A65A681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HAVE DECIDED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CE02B46-CA1D-301D-F8E0-84AFDE9AA0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I see thee, so poor and hungry,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should my road seem too long and weary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that Mary will guide my footsteps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back! no turning back!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D010DBC-7621-61A8-4D38-F76C247095B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3450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131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I HAVE DECIDED</vt:lpstr>
      <vt:lpstr>I HAVE DECIDED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2024-03-05T04:35:59Z</dcterms:modified>
</cp:coreProperties>
</file>