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8ED0E-9CF3-4324-0C0F-A2ACA80C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D6CEFF-7260-A063-9D64-5F347272F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2E1D6F-13F2-F59B-BD82-274D55902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holy, holy, mighty Lord and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was and is now and who is to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the slain Lamb, honour him and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with gladness, sing our love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889A93-268F-44F1-8B9C-A809476A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058915-F875-8346-1097-BDA085AAA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583244-890F-5D78-4A62-CBD20F7C3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used his power, has begun his reign.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rejoice, you heavens, and proclaim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your light on us Lord, let us know your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guide forever, make us </a:t>
            </a: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today.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35C2603-84FD-2E8F-2FA2-8A61A6B5A5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796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SING A SONG</vt:lpstr>
      <vt:lpstr>I SING A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2024-03-05T04:57:21Z</dcterms:modified>
</cp:coreProperties>
</file>