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75F1255-D7B7-CA7C-1B9B-0DDB476D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4D0D0CE-B4DD-A696-7062-1ED1FC05E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5CD80E7-C1DC-8F51-6A26-9B5F48E35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7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HIS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time, in his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all things beautiful in his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please show me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you’re teaching me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just what you say in your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time, in your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all things beautiful in your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my life to you I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its winter and its spring,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fathom everything in your time?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68D9689-6F6E-297E-9865-3963B104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36B12D9-C685-A2C1-9B86-ED95B92DB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HIS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5CBDC18-D768-70A8-2B11-6D0D42DC61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time, there’s a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for sowing and for reaping there’s a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for losing, time for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for joy and time for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purpose under heaven has a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times, there are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Weeks and months we cannot understand God’s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for years we fail to </a:t>
            </a:r>
            <a:r>
              <a:rPr lang="en-GB" sz="33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scan,What</a:t>
            </a: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his eternal plan?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remember that he can, all the time.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A89A94-8D91-ADE3-CD28-36594FF261A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953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174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 HIS TIME</vt:lpstr>
      <vt:lpstr>IN HIS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2024-03-06T17:04:33Z</dcterms:modified>
</cp:coreProperties>
</file>