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985B259-4222-6ED3-BC89-CE0A4F850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0B65B71-9B3C-EF16-BEA9-5DAC329E2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9D92D21-4095-7507-5D82-45AF1B3B8B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99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C46EF4B-F95E-0DE7-A375-207F6B48E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317CB01-5211-3910-7891-9B87F203B0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BCFE7B3-625A-1EA2-6CA0-BBC65B18DE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50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ONLY TAKES A SPARK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only takes a spark to get a fire going,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soon all those around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warm up in its glowing.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how it is with God’s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you’ve experienced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spread his love to everyone;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want to pass it on.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9C0613A-AA11-3B27-D548-C0CC1AB1C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4BE9A92-84DC-AAED-4FFB-59A4F32BF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ONLY TAKES A SPARK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932803D-90C3-EB95-4C00-A027F8F3FF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 wondrous time is spring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all the trees are budding,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birds begin to sing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flowers start their blooming.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how it is with God’s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you’ve experienced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want to sing it’s fresh like spring;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want to pass it on.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7CFB441-6127-A07A-9F6C-4A6D5DD8E08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56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EB35054-89E9-09C9-F7EA-A56FB8B95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3573DEC-465B-11AA-B354-506221A1CA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ONLY TAKES A SPARK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F5D8517-5C89-9860-EB10-BFEA7D7A1D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wish for you my friend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happiness that I’ve found,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depend on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matters not where you’re bound.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shout it from the mountain top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my world to know,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of love has come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to pass it on.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C3D61FC-6656-6452-0EAB-8C868634A84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9341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176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IT ONLY TAKES A SPARK</vt:lpstr>
      <vt:lpstr>IT ONLY TAKES A SPARK</vt:lpstr>
      <vt:lpstr>IT ONLY TAKES A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2024-03-06T17:50:22Z</dcterms:modified>
</cp:coreProperties>
</file>