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437FDE-696C-31D6-FE93-7D82E0D7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FB2FEF6-9CD5-4BA5-6ED3-024E0DEF5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272CE4-C8DE-6465-A0DB-90906B23E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74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6E0FC6-AEF1-2E58-D885-97A547CF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3A3424B-6C08-AB57-E849-93D595E55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7E88593-0C32-329B-4EB9-4B97F95C7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66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was buried in my selfish little struggle,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my dignity.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 my heart, I longed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joy I never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Saviour walked in my life and saved me, In joy I now abound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17F5813-91E0-E1F4-2A7B-83C0E667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218AD0-6D77-0E5D-74F6-6E71A70BE4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D83BB7F-9337-E228-1FC1-D9DE43C5E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peace I have surpasses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with glee.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see His touch of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reality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fullness of his love that he assures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sing a melody.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373BC9E-1BB8-1A9B-E5F6-30A5348F513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AA24E74-9CCF-ABC0-717A-7ABE7E9E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5734F34-298B-0E73-B22B-49611A074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EBA27D5-6AE5-30DC-D644-8105061DA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that recreates my sullied history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overtaking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gives me power, It gives me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moves me, makes me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this freely given love with which He saved me, must touch someone in need.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CE2C42-C5A7-746B-451A-EF353C8591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232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IN MY HEART</vt:lpstr>
      <vt:lpstr>JESUS IN MY HEART</vt:lpstr>
      <vt:lpstr>JESUS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2024-03-08T19:38:27Z</dcterms:modified>
</cp:coreProperties>
</file>