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E83AA50-3DFF-55BD-F1A7-C6F3FC18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A45194F-EA2E-3E4E-C8EE-4081521E8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C7F438E-63F7-B8C5-7E9A-7477E89F47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91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F33736F-036B-A7BA-4135-5C8691AF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F9E903C-DC0C-71F4-4B6C-257F58355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D747CE0-D870-2478-612B-FE9B70528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05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my Lord, my God, my all!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I love thee as I ought?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how revere this wondrous gift?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far surpassing hope or thought!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Sacrament, we thee adore!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make us love thee more and more.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054693A-70F1-015F-2F47-A5CFA3546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421EC3D-8BF7-F401-105A-1FE116A3E6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MY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0E938C9-B788-A5EE-215F-52C1A504B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dear Pastor of the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crowd in love about thy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voices yearn to praise thee,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joyfully thy presence greet.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Sacrament, we thee adore!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make us love thee more and more.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968772F-845E-0873-636B-1D4D63ACAEC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42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A54C8A-00A5-B189-4858-BFFEBCB4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4A96561-7AD3-7389-F857-9E1DC2483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MY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805D257-6D6D-CF4E-6B92-A0734A392F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 I but Mary’s sinless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thee with, my dearest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with what bursts of fervent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goodness, Jesus, would I sing!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Sacrament, we thee adore!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make us love thee more and more.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2FA78E3-CF37-C90C-9382-6AA2DA3035D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00342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176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MY LORD</vt:lpstr>
      <vt:lpstr>JESUS MY LORD</vt:lpstr>
      <vt:lpstr>JESUS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2024-03-09T04:46:59Z</dcterms:modified>
</cp:coreProperties>
</file>