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2B63475-4E51-F300-62C3-D2EDE5CA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CED49E2-1644-467A-43EC-2C2C350C8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7E4EE68-C2DB-D714-789F-A3D024193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41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WAS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was in my heart when I heard the people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go up to the temple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are at last in the presence of the Lord; Alleluia,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temple of the Lord will never be destroyed.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beautiful and strong it stands!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here that all will come to praise and worship God, singing songs that fill the heart with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6E85D1-AD85-094E-AE3C-822AEB6F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415F731-4016-500A-A5EC-882BF600C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WAS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04294A6-C4B7-FC4E-C5A4-83EBA5706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was in my heart when I heard the people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go up to the temple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are at last in the presence of the Lord; Alleluia,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blessings come upon us who are gathered here!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Prosperity to all our homes,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true security and peace fill every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bring to God each other’s needs.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B745B6-607A-AE49-151B-73FD3B9AD10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108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 WAS IN MY HEART</vt:lpstr>
      <vt:lpstr>JOY WAS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2024-03-09T05:39:38Z</dcterms:modified>
</cp:coreProperties>
</file>