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507E5F7-77C1-6A42-53E7-80AAC46D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824C92E-4352-3E67-41F5-78AA87F05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E106E56-76A9-FABE-A51F-1EC19710F1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96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9A96193-01E3-081C-91EC-16F0BC03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6A8FC6D-A2F1-31DC-4A36-681F55A856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A7A209A-61CE-7796-6F7A-3D0717299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27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JUBILATE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everybody!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the Lord in all your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come before his presence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now his courts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our God is gracious,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mercy’s everlasting!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Deo!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63CA697-9DF0-5ACE-16CE-DB0B9FB69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D52E19C-01BE-1520-4C9E-A1F28DE58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JUBILATE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D7FBD07-584E-47C2-1997-177521215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everybody!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the Lord in all your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come before his presence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now his courts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our maker, we his creatures,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his sheep and he’s our shepherd.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Deo.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90D855F-DBB4-EA92-9BE8-86DDFF52B24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36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1D19966-A306-0A89-ACCA-30B5D0C4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9719A4E-B3DC-D9A6-A424-C5BA1F823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JUBILATE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8924D79-DDD6-21C6-F843-FF46EDAB2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everybody!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the Lord in all your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come before his presence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now his courts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Father, Son and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and evermore give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Deo!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655EAA3-7D5B-E04D-7AC0-D484A8AFC15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7567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JUBILATE</vt:lpstr>
      <vt:lpstr>JUBILATE</vt:lpstr>
      <vt:lpstr>JUBILATE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2024-03-09T06:28:11Z</dcterms:modified>
</cp:coreProperties>
</file>