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RECEIPPT-TAGS:LORD HAVE MERCY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KYRIE (NEW)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Kyrie, Kyrie Eleison;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>
                <a:solidFill>
                  <a:schemeClr val="lt1"/>
                </a:solidFill>
              </a:rPr>
              <a:t>Christe</a:t>
            </a:r>
            <a:r>
              <a:rPr lang="en-US" sz="3800" b="1" dirty="0">
                <a:solidFill>
                  <a:schemeClr val="lt1"/>
                </a:solidFill>
              </a:rPr>
              <a:t>, </a:t>
            </a:r>
            <a:r>
              <a:rPr lang="en-US" sz="3800" b="1" dirty="0" err="1">
                <a:solidFill>
                  <a:schemeClr val="lt1"/>
                </a:solidFill>
              </a:rPr>
              <a:t>Christe</a:t>
            </a:r>
            <a:r>
              <a:rPr lang="en-US" sz="3800" b="1" dirty="0">
                <a:solidFill>
                  <a:schemeClr val="lt1"/>
                </a:solidFill>
              </a:rPr>
              <a:t> Eleison; 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Kyrie, Kyrie Eleison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8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On-screen Show (4:3)</PresentationFormat>
  <Paragraphs>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KYRIE (NEW)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8</cp:revision>
  <dcterms:modified xsi:type="dcterms:W3CDTF">2024-03-09T07:03:13Z</dcterms:modified>
</cp:coreProperties>
</file>