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KYRIE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Kyrie Eleison Lord have mercy (2)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 err="1">
                <a:solidFill>
                  <a:schemeClr val="lt1"/>
                </a:solidFill>
              </a:rPr>
              <a:t>Christe</a:t>
            </a:r>
            <a:r>
              <a:rPr lang="en-US" sz="3800" b="1" dirty="0">
                <a:solidFill>
                  <a:schemeClr val="lt1"/>
                </a:solidFill>
              </a:rPr>
              <a:t> Eleison Christ have mercy (2)</a:t>
            </a:r>
          </a:p>
          <a:p>
            <a:pPr marL="114300" indent="0">
              <a:lnSpc>
                <a:spcPct val="150000"/>
              </a:lnSpc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Kyrie Eleison Lord have mercy (2)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8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KYRIE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</cp:revision>
  <dcterms:modified xsi:type="dcterms:W3CDTF">2024-03-09T07:03:26Z</dcterms:modified>
</cp:coreProperties>
</file>