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67" y="2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9B0CF6F7-50EE-5337-4EDE-93AE7A6BC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144E35C9-6AD1-F9AA-0597-80974762AF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1B35AD7D-E5C4-9572-0343-2372864CC9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5090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LEAVE IT IN THE HANDS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Leave it in the hands of the Lord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not worry over what to eat,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to wear or put upon your feet,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Trust and pray go do your best today.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leave it in the hands of the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lilies of the field they neither spin nor weave,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Yet Solomon was not arrayed like one of these.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birds of the air they do not sow or reap,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God tends to them like a shepherd tends his sheep.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C1BA2AB0-41D1-4E91-059B-ACFCA01C58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2E0C85A3-6EB7-E6D8-401D-6CB5589243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LEAVE IT IN THE HANDS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FC8FA495-10F5-96EC-6C59-F4464206B4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Leave it in the hands of the Lord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not worry over what to eat,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to wear or put upon your feet,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Trust and pray go do your best today.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leave it in the hands of the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 will guide you in his hidden way,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 you what to do and tell you what to say.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you pray for rain go build a dam to store,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 drop of water you have asked him for.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B507F7F8-4D3D-A82B-1EF4-297AE443C7D1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026146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198</Words>
  <Application>Microsoft Office PowerPoint</Application>
  <PresentationFormat>On-screen Show (4:3)</PresentationFormat>
  <Paragraphs>24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LEAVE IT IN THE HANDS</vt:lpstr>
      <vt:lpstr>LEAVE IT IN THE HANDS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562</cp:revision>
  <dcterms:modified xsi:type="dcterms:W3CDTF">2024-03-09T16:38:31Z</dcterms:modified>
</cp:coreProperties>
</file>