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83B24F-252E-C6B5-0A1B-089133BD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A48C6C8-2F80-B159-7F46-28D7A25714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5D9186D-3D5E-A12A-CF84-AB89AADE0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72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4AEAA64-6234-A65E-3D5A-6A9B662C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095427D-FD22-AAA7-224B-340B09469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54242EA-6021-F1FD-754A-CB0690DA0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3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851B65C-778B-BBC2-0C72-4E459D4FD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7E54591-080F-C1E9-3116-23DCD8D1E4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2627AB5-87CD-2F07-AC0C-D4D419AA1F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07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own word, Lord, give us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holy keeping, happy is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made known to you my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heard my pleading,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teach me your laws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04DA68C-1FC4-CBA1-D35B-EFDDD543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8936DB8-BB7F-88B7-3C08-C0B1AE6D3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2088AA3-0727-6286-C463-703A39BA0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the way to keep your law,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holy precepts, dwell within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in my soul my sorrow lies,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keep your promise, let my heart be glad.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869AB0D-A83E-34C1-9CBD-4BB234F1D4E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2AC71BE-B04C-69AE-B700-1CA75575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B67296D-B7E9-F5B9-169B-12DA02609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1D6BE0F-9CD4-E4A7-E879-5B3161195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me far from evil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your great mercy,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me in your path.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law, I choose to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paths of wisdom I walk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114E111-C467-0152-8E84-4F080E8C11B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64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B3CFF6-457D-FB96-D28C-48F8B2E2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16A6D7C-8493-FD7B-F2DA-E1EDBFB8A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EFD020-60C7-10FE-DB02-ABA2038B3F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to the Father and to the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Spirit now and evermore.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B5576A8-9157-11F3-0AEC-9C7FAA4388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611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231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LET ME SING</vt:lpstr>
      <vt:lpstr>LET ME SING</vt:lpstr>
      <vt:lpstr>LET ME SING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2024-03-09T16:53:10Z</dcterms:modified>
</cp:coreProperties>
</file>