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1" y="2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RECEIPPT-TAGS:BLESSED SACRAMENT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151D755-6051-D1B2-1C91-DF33A6871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37743AE3-A428-FC30-BC14-B0D156ABCD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59BA3E60-6EFB-8272-5A6A-A3F15D5179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9168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 US BOW IN ADORATION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bow in adoration,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this Sacrament so great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is new and perfect worship,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old must terminate.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Senses cannot grasp this marvel,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Faith must serve to compensate.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E89C0FB-25B2-5879-CC46-DA5BC6C3D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B2C0ACA2-E6FA-3F23-A2DE-7CE62FAC08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 US BOW IN ADORATION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FE059E3-39D6-C067-A019-12FF82EE49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Glory, honour, adoration,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sing in one accord,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Praised be God, almighty Father,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Praised be Christ, His Son, our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Praised 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God, the Holy Spirit,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Triune Godhead be adored. Amen.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1CC46D26-0655-1EE8-0485-4E1ACE01239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0590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97</Words>
  <Application>Microsoft Office PowerPoint</Application>
  <PresentationFormat>On-screen Show (4:3)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LET US BOW IN ADORATION</vt:lpstr>
      <vt:lpstr>LET US BOW IN ADORATION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562</cp:revision>
  <dcterms:modified xsi:type="dcterms:W3CDTF">2024-03-09T17:07:47Z</dcterms:modified>
</cp:coreProperties>
</file>