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31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SAVIOUR IS WAITING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Saviour is waiting to enter your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don’t you let him come in?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nothing in this world to keep you apart,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your answer to him?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after time, he has waited before,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he is waiting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 if you’re willing to open the door,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how he wants to come in.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8F57E1D-0546-1D26-ED67-8C19EBE44E1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SAVIOUR IS WAITING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you’ll take one step towards the Saviour my friend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You’ll find his arms open wide.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 him and all of your darkness will 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your heart, he’ll abide.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after time, he has waited before,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</a:t>
            </a: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waiting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 if you’re willing to open the door,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how he wants to come in.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70064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149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SAVIOUR IS WAITING</vt:lpstr>
      <vt:lpstr>THE SAVIOUR IS WAITING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2025-04-12T07:23:31Z</dcterms:modified>
</cp:coreProperties>
</file>