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RECEIPPT-TAGS:ACCLAMATION,COMMUNION,MAUNDY THURSDAY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 NEW COMMANDMENT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A new commandment, I give unto you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That you love one another, as I have loved you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33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 NEW COMMANDMENT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516</cp:revision>
  <dcterms:modified xsi:type="dcterms:W3CDTF">2024-03-01T17:52:18Z</dcterms:modified>
</cp:coreProperties>
</file>