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7D0438F-96F5-D739-1A98-1EFFAE9C0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8775907-06CB-4B20-27D6-D86EDE96E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FF7501A-1FF4-9A0C-EFE6-E9F21965F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09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6C5F457-36DC-88F9-53B5-6D3D3599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38740FA-DBFB-C47F-6DB3-1CF46D959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E56B73-C278-8280-A1D0-0B804C390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04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your justice in pleading my cause,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walk in the way of your laws.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with your power and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courage will never be spent.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93A5493-E76F-71A7-8B55-056F90BB4D9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C155760-F4F2-0BE0-3F7E-9856179C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A697310-2D03-FB55-04F8-617EAE93B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90C3536-77B5-F647-EF2E-4568DA777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heart with your truth and your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enter with joy in your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praises to God will I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trust and will hope in my king.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310C200-8A5B-942D-9B7C-3C560027707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2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4A95DEB-6E31-B757-BB91-6345CA54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AC1FA0-9C8C-84F7-BF70-546FAB2DB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582D62C-4E6D-8236-8732-21D3635A4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be to the Father and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Spirit while ages are run.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B6D3910-8A6F-DCC9-B949-5C34984812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035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I’LL TURN MY STEPS</vt:lpstr>
      <vt:lpstr>I’LL TURN MY STEPS</vt:lpstr>
      <vt:lpstr>I’LL TURN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2024-05-01T19:56:39Z</dcterms:modified>
</cp:coreProperties>
</file>