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715B4D-FEFB-B4C8-8864-11AFD7C6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9361732-FCAA-8C65-4651-E8364FB01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C072DC9-07BC-E46C-2530-C143BC310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00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AE23E4-0D9D-EF0C-94AC-5BC98B28C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34D841C-7D8D-6DA9-C2A1-E39FAFF81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7A0B4BE-6803-9AE9-1DA5-8590B52D4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82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I’M REJOICING NIGHT AND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walk the pilgrim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hand of God in all my life I see;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reason for my bliss,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secret all is this: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comforter abides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abides, He abides;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abides with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 As I walk the narrow way, For the comforter abides in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708AF9F-812F-B6EC-743A-6D92112D40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1D7CB33-85FE-A565-3C8A-D6690366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F77BEAD-53A6-3702-D233-C17FAF64D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I’M REJOICING NIGHT AND 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3CBACB1-6BD9-EC5D-E64D-CB53541A6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my heart was full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I had no peace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 heard how Jesus died upon the tree;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 fell down at his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came a peace so sweet;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the comforter abides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abides, He abides;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abides with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 As I walk the narrow way, For the comforter abides in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5C7CB0E-5934-E30A-7C60-004E3D0C7B7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CD5F543-2D8C-B1D6-9591-89E554CE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E1A8B89-5919-4A96-C9FC-E9AC40A6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I’M REJOICING NIGHT AND 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7BC24A8-2768-E3A4-7E25-8E35BF093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with me everywhere,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knows my every care;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as happy as a bird and just as free;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Spirit has control;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satisfies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comforter abides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abides, He abides;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abides with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 As I walk the narrow way, For the comforter abides in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AE11AE0-F45B-00B2-0290-73DDC0CC3B8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9907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258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I’M REJOICING NIGHT AND DAY</vt:lpstr>
      <vt:lpstr>I’M REJOICING NIGHT AND DAY</vt:lpstr>
      <vt:lpstr>I’M REJOICING NIGHT AND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2024-05-01T19:56:57Z</dcterms:modified>
</cp:coreProperties>
</file>