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6759B97-7845-694A-1E49-C31CE7FE6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034ABA8-21C8-A807-9A62-DC023BE2FD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65E72B7-71E9-7710-CCB6-7EED4ABB3A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15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GOT A RIVER OF LIFE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a river of life flowing out of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Makes the lame to walk and the blind to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Opens prison doors, set the captives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a river of life flowing out of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up, O well, within my soul!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up, O well, and make me whole!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up, O well, and give 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life abundantly.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A8746D4-301F-B4AF-A06A-05A4C2A4BF4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7E1D029-CD07-AC76-C00B-5B21CFE14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4474C8C-EE70-6ED2-4DE8-EF05EC05F6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GOT A RIVER OF LIFE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EEFD15C-C54D-91C2-37FA-662F6CCFE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fountain flowing from the Savior’s side,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my sins forgiven in that precious tide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paid the ransom when for me he died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fountain flowing from the Savior’s side.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up, O well, within my soul!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up, O well, and make me whole!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up, O well, and give 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life abundantly.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2609F0B-7F42-F27F-E970-B9BD1A43681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04265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165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I’VE GOT A RIVER OF LIFE</vt:lpstr>
      <vt:lpstr>I’VE GOT A RIVER OF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556</cp:revision>
  <dcterms:modified xsi:type="dcterms:W3CDTF">2024-05-01T19:59:25Z</dcterms:modified>
</cp:coreProperties>
</file>