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RECEIPPT-TAGS:RECESSIONAL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F2BEAECE-8638-CCF4-A836-B6F2C92A79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8C35A1FA-3DD6-1B4D-BB97-C868134855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6C0655B8-C821-F9F1-BE9B-F5A4A0E1C2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0365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03546996-D5D2-11BC-5A55-31D2D3DE2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8E292340-E225-E482-93B4-CCF019DE03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5AE98EC2-20BF-D59D-CF51-410A0C5EF6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9827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I’VE GOT SOMETHING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I’ve got something that the world can’t give,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the world can’t take it away.</a:t>
            </a:r>
          </a:p>
          <a:p>
            <a:pPr marL="11430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I’ve got something that the world can’t give,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it keeps me night and day.</a:t>
            </a:r>
          </a:p>
          <a:p>
            <a:pPr marL="11430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I’ve got something worth talking about,</a:t>
            </a:r>
          </a:p>
          <a:p>
            <a:pPr marL="11430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makes me sing and it makes me shout.</a:t>
            </a:r>
          </a:p>
          <a:p>
            <a:pPr marL="11430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I’ve got something that the world can’t give,</a:t>
            </a:r>
          </a:p>
          <a:p>
            <a:pPr marL="11430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the world can’t take it away.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82B585C5-7E4C-04BC-3863-ADEE31A655FE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C477185D-CFE5-3584-8BE3-406CC65BB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5219E39E-04FA-628E-90DA-09153B757E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I’VE GOT SOMETHING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A5DDBFA8-8AF9-A33F-DAB4-83DEDA800B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More and more of Jesus,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want more of him.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More and more of Jesus,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 I’ve ever had before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More and more of his great love,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rich and full and free,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want more of Jesus,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I’ll give him more of me.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56832390-0C71-FB6F-07DA-F8B1A3485DE1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2093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DD5BBB53-023C-3930-3A4E-217B91F343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2F4E6C00-B9BA-09CC-079B-644960FAC2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I’VE GOT SOMETHING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4ED2C82A-CD59-B34E-B2C0-FE31B7455D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I’ve got something that the world can’t give,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the world can’t take it away.</a:t>
            </a:r>
          </a:p>
          <a:p>
            <a:pPr marL="11430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I’ve got something that the world can’t give,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it keeps me night and day.</a:t>
            </a:r>
          </a:p>
          <a:p>
            <a:pPr marL="11430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I’ve got something worth talking about,</a:t>
            </a:r>
          </a:p>
          <a:p>
            <a:pPr marL="11430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makes me sing and it makes me shout.</a:t>
            </a:r>
          </a:p>
          <a:p>
            <a:pPr marL="11430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I’ve got something that the world can’t give,</a:t>
            </a:r>
          </a:p>
          <a:p>
            <a:pPr marL="11430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the world can’t take it away.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024F36C5-72C0-0560-35BB-81B4F09BA77D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1945684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203</Words>
  <Application>Microsoft Office PowerPoint</Application>
  <PresentationFormat>On-screen Show (4:3)</PresentationFormat>
  <Paragraphs>30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I’VE GOT SOMETHING</vt:lpstr>
      <vt:lpstr>I’VE GOT SOMETHING</vt:lpstr>
      <vt:lpstr>I’VE GOT SOMETHING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557</cp:revision>
  <dcterms:modified xsi:type="dcterms:W3CDTF">2024-05-01T19:59:40Z</dcterms:modified>
</cp:coreProperties>
</file>