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B0799E1-27F2-CF5E-7CAA-BCF76452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8EF596-62DE-2797-19C9-D56E3C5F6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4EDE30-4525-202F-904A-E57508867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21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286A85C-0587-0B8D-C7AA-58684640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E9CAF62-A205-3C1D-5918-0291376FE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1C224C-885A-3212-555D-828BC56AB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68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ABDE330-9AA8-1CA3-605D-1FF501F7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5F7A089-E950-86EB-AFB8-79D0361E8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B6FFFD7-4A25-C29A-983A-B595DB69A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2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wandered far away from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paths of sin too long I’ve trod,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F32A41A-8F1D-7846-4EA9-0F7516C3E60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2AB2C2-7915-002F-BC0E-20BA0B0E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CD9C1AB-DA59-8AA7-45F2-F1A20A960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5925A37-1F7F-715C-4632-91EF69607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wasted many precious years,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now repent with bitter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296478D-5BFE-165B-E837-7FBC3AD3F0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8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8D013FD-1E11-9C9E-5737-F0744861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CC916BF-A536-85AE-F079-370C2D013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CDB2970-F4C1-C253-BBDF-35F82BB86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sinned against my brother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hurting him, I’ve tortured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EAC1715-C08C-3DCD-A88B-FB34C82265A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48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3A895A-6405-8978-CF48-CF301D0A0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DEA6E0-2073-6C62-C145-5FB0B6F18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F84782C-BF93-E4CB-4032-D5EB3B4C4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tired of sin and straying,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trust thy love, believe thy word;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724E7D1-D00D-404E-D6C4-B88B9CFC8D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944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I’VE WANDERED FAR AWAY</vt:lpstr>
      <vt:lpstr>I’VE WANDERED FAR AWAY</vt:lpstr>
      <vt:lpstr>I’VE WANDERED FAR AWAY</vt:lpstr>
      <vt:lpstr>I’VE WANDERED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2024-05-01T19:59:56Z</dcterms:modified>
</cp:coreProperties>
</file>