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560730E-93A6-D99F-B439-C75F9E38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285DFE6-5AC8-DA31-4496-51F52B9CD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9E79A4-0BFF-D60D-445C-11BDD1D623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7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COULD SEE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could see with the other man’s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love with the other man’s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We’d know just how it feels like,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playing the other man’s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anyone understand?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anyone come to know?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 hurting sorely the other man?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 way to know?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3BE539D-06AF-90A4-CA42-84E95E481DD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51D75CE-377B-005D-6AB5-BCCD579F0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7752130-214C-6187-381F-CF60A9C86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COULD SEE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E5DA7A7-51A3-E586-72DC-88CFBFBCEB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could see with the other man’s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love with the other man’s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We’d know just how it feels like,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playing the other man’s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fears and cares that others feel,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pain and worry they undergo,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theirs alone unless we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what hurts them so.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0DCBB48-8A2C-A992-6C26-649EC46034D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59062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136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IF WE COULD SEE</vt:lpstr>
      <vt:lpstr>IF WE COULD SEE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558</cp:revision>
  <dcterms:modified xsi:type="dcterms:W3CDTF">2024-05-01T19:55:25Z</dcterms:modified>
</cp:coreProperties>
</file>